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1"/>
    <p:sldMasterId id="2147483675" r:id="rId2"/>
    <p:sldMasterId id="2147483689" r:id="rId3"/>
  </p:sldMasterIdLst>
  <p:notesMasterIdLst>
    <p:notesMasterId r:id="rId17"/>
  </p:notesMasterIdLst>
  <p:sldIdLst>
    <p:sldId id="283" r:id="rId4"/>
    <p:sldId id="257" r:id="rId5"/>
    <p:sldId id="281" r:id="rId6"/>
    <p:sldId id="258" r:id="rId7"/>
    <p:sldId id="264" r:id="rId8"/>
    <p:sldId id="286" r:id="rId9"/>
    <p:sldId id="267" r:id="rId10"/>
    <p:sldId id="288" r:id="rId11"/>
    <p:sldId id="287" r:id="rId12"/>
    <p:sldId id="284" r:id="rId13"/>
    <p:sldId id="289" r:id="rId14"/>
    <p:sldId id="282" r:id="rId15"/>
    <p:sldId id="265" r:id="rId16"/>
  </p:sldIdLst>
  <p:sldSz cx="18288000" cy="10288588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67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>
            <a:extLst>
              <a:ext uri="{FF2B5EF4-FFF2-40B4-BE49-F238E27FC236}">
                <a16:creationId xmlns:a16="http://schemas.microsoft.com/office/drawing/2014/main" id="{D9188A37-CC4B-308D-594F-96E936A75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43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8798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215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63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F7AE-A646-6FEF-2C18-35351BE81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10EB8-B99C-1AFC-5EE3-16D8CCFDF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2B78B-DEBE-CE77-F42C-D16AEECE09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0AC63-90EB-97F8-A609-D9AF39CEE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824D0-2F60-6982-2488-166AEAB98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74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9FED-5108-6783-8F1E-54F8F9538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772CC-8C41-8047-91E2-648F042E7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4841F-2619-599C-70DC-9775B717B0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311E8-B6DE-5501-5E93-7DA5E2C3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A3DA-3721-590F-CA91-0116959C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39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98CFD-ED5D-0770-4B8C-9E8CE084A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03D26-2A64-7499-18E4-80A29B0B8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F7249-AB14-B3E7-7BB5-1ACE517ED9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42F6C-DAFE-F3AA-890A-2EC61C0D5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E486F-A85D-1B89-F45A-FED4BC38A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520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DF507-CB49-946F-EBA4-56B7A499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6CDB4-059D-FD8C-E244-B8DBFCAE1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CA868-8D6A-B666-073A-0B2A3668E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5C6B17-6090-E06C-01AF-5A38897E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B4C0C-451C-C13F-9522-48C04F970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35619-D6F7-8C8A-4B4A-FBEEEA782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84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497DB-C51F-1FE2-FEF8-05ED76AE2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0DA76-84E8-227E-A9DF-47A120163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2980C7-F0C0-351C-8270-0CA467C6B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E940DC-E683-9A67-5252-80384B4069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6988C-1686-EB5F-C9EC-A8BF1E3AC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739A2A-E54F-5E23-5966-D7FF35128F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6365C9-DF98-E18C-814F-84BC2084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1496DE-9069-2632-6B76-9D3C8A45C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3823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345D2-1552-298F-F7ED-7044953F5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2A01C5-B9FF-B51E-5468-BA983BF2DB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77E3BB-85DC-27E7-8F31-6B62BB1A5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620EFF-F9F4-79A3-C347-3C9948958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493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383537-60C3-08B6-A535-E9262E660F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6EFD7D-0E16-5C06-BA93-7802210AD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46BE0-BF64-C65C-1045-499D05270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67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02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FA3DE-065C-856C-DC37-5D9A5FEE5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1DA41-DD02-358C-B050-D5F311601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C3D4A-B655-12D2-D960-380647A65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827CE-8B7C-B4E4-D45A-BD3D89D4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A354B-6637-E18B-74F8-9E68EA82E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1CAD0-D3EC-9564-DBC1-69A69D24E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041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5DF61-AFF0-5C2B-1B5B-D2528FCD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8EF986-4482-6BED-D4C1-AF8D8CA0D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37455-6682-5A65-9D5D-CD489404A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FB484-4712-B27F-7BDE-58B2F5AFA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4F7091-C590-1B3A-161C-9484A7460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0EBA4E-9624-1C7B-3D01-C6987239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26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A4A6D-3203-5F22-E2CE-EADDBBD5A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41A4C2-D5F8-E900-106C-578B603AF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B4348-CE05-ED02-C08F-8982E3733E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698A3-626C-98BC-79A7-314A68E8D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E9A17-5E0E-543F-8F1C-7EF9E99EE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71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9E700F-E434-6E6D-DEE5-B51C2B2B25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19730-D874-C1DC-D823-CE11F7884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8349D-8CCC-0210-CD81-6A0772E2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99943-EC36-5841-F44D-D46C7B1ED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9ABD3-F425-32DA-4B61-511C354E5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850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CD1BD-9A53-868D-5DA3-C6CCFB0BE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246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609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163E4-8E8E-0BCB-947A-9EBBF44E1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ADE40-CE8A-2CDD-AD98-4AC48C2B3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AAAA0-89E0-5174-97ED-D6793BAB4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3B956-E918-1494-67D4-94B30CA4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57811-401D-CAC2-029E-A8DFF7D1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967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3FDCF-50F2-2665-959A-71A487A52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86C77-AC93-DE47-5B0A-1453CA8B3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44683-511C-C140-E80D-499E6B7447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35879-C9C8-442D-F36D-D675E35D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826EF-C6C1-FD0A-6AB6-A7DE52C4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28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928B9-24EA-1081-B0CC-5E4FB9BDE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CD63A-A2FF-351B-AA86-CE9C58FEB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31038-4391-DF2B-276C-9D6C65BD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CD388-B97C-38BB-FFB5-01CFAB81D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6CBA6-7485-106C-5019-EF0B05FB4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027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B4AB-EF98-693C-6E17-DD2DD9CF1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1E631-E288-8123-67E1-1F17147CE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E419D5-B04F-358A-6BDB-045CBE28B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171AAE-8D31-0845-A74D-272B7CEA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25DEE-C6C7-48CE-0FC9-726315324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8F755-F0F4-365C-CD87-6C2D217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04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>
            <a:extLst>
              <a:ext uri="{FF2B5EF4-FFF2-40B4-BE49-F238E27FC236}">
                <a16:creationId xmlns:a16="http://schemas.microsoft.com/office/drawing/2014/main" id="{E15800F3-5745-5E85-6897-84093CE3EAE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65993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ECD88-15C1-1322-13D1-7D453E57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982A4-D768-1A2E-6B51-F518DE80E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C87AD-4160-2331-EA00-1FA5826A9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535C01-0651-9EF0-F1E7-E235FF63BD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6A74B-302B-3079-19C4-0F49D2C7A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68145-2DEF-48FA-3ED3-111220DC50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2BDF4A-FAB1-7A37-5E33-A3DFF7AC5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3E0C39-F78A-905C-FA05-4B70C3FA8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963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D76A8-0DC3-5A9E-74CC-252D564D7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32BCE4-DFF3-0548-1A19-031FF7CD29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C8284-7ECC-BFC8-9ED5-8B4E8FE16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835355-9652-4FDB-B5AA-865ECFF4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0817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E9260F-65A2-AE9A-6718-21EF53A551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C62B13-4311-DF17-6C5E-F326C52B8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E0BE0D-27E7-0FC4-B07D-B224989A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632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FB6B3-347A-F67B-2B52-7AC749084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2A281-0DD9-0EF9-8498-E712A38E5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5D595-DFA6-B057-6B5B-312B12F02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2E146-ACEA-34CC-C95F-DD5B6A9F87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70161-E8A7-D979-F019-C74088002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74008-71A6-E0FA-7C3B-D655A0CA1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368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B813-70A7-F929-985B-51AFE03E2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54CE3-FD3D-9D32-041B-F3C63FECB0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E3B584-1B07-674D-9846-121C2DACDE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CD0BE-EC27-B8F4-4DF5-B2D93E1355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4779-C323-589D-E6C5-D84152CCB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301AA-935A-6EBC-1557-FC50277FC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032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14C4-A1F1-8B8F-3D2B-DC31AA7F7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561F6-B612-2024-AF63-4AA147979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1533C-5C62-E579-BFA6-C58016009E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CD10D-E2B2-8FF7-B921-4410AE5C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226DE-BF06-020C-B9ED-375901CCB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045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73CAC1-3032-79C1-DE53-39914027B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2E11BC-A5BF-52F4-BDC7-B7ED5D76F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7D42F-0546-6CB8-263A-232C14C1FA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0FFCE-D5F8-C545-9E35-4FA1F7822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95BED-AC4C-2FA6-204F-F77595740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06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AB1217-ABEB-E94F-CD11-89BE005FFE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2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35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7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18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3741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878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3B8F6-C851-F865-F186-AA428BA89F9F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BF80CB-5E7D-5222-4F67-A04F5160CC25}"/>
              </a:ext>
            </a:extLst>
          </p:cNvPr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A54FE2-D7B6-5066-8F74-1AD5AB1E3476}"/>
              </a:ext>
            </a:extLst>
          </p:cNvPr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>
            <a:extLst>
              <a:ext uri="{FF2B5EF4-FFF2-40B4-BE49-F238E27FC236}">
                <a16:creationId xmlns:a16="http://schemas.microsoft.com/office/drawing/2014/main" id="{19AB38B8-77DB-3F97-8298-C68A56BF560B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6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4" r:id="rId3"/>
    <p:sldLayoutId id="2147483687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40000" indent="-360000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213E8D33-52EC-7ADC-38A7-9920CCE60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>
            <a:extLst>
              <a:ext uri="{FF2B5EF4-FFF2-40B4-BE49-F238E27FC236}">
                <a16:creationId xmlns:a16="http://schemas.microsoft.com/office/drawing/2014/main" id="{2811C105-1762-00B1-1C08-8C34220C082F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F205A7E-173C-AE13-565C-C602DC0050D2}"/>
              </a:ext>
            </a:extLst>
          </p:cNvPr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120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8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660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89E03D5C-0D47-D786-933F-91BDBAD3B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7FDC708-A9BB-4CFD-85F8-BC9F823AF4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  <p:extLst>
      <p:ext uri="{BB962C8B-B14F-4D97-AF65-F5344CB8AC3E}">
        <p14:creationId xmlns:p14="http://schemas.microsoft.com/office/powerpoint/2010/main" val="38470803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Domains in Golang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8AB519F-28D3-09F1-F32A-2998C7428177}"/>
              </a:ext>
            </a:extLst>
          </p:cNvPr>
          <p:cNvSpPr/>
          <p:nvPr/>
        </p:nvSpPr>
        <p:spPr bwMode="auto">
          <a:xfrm>
            <a:off x="1706568" y="2220687"/>
            <a:ext cx="14874864" cy="708297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Cloud</a:t>
            </a:r>
            <a:r>
              <a:rPr lang="en-US" b="1" noProof="0" dirty="0">
                <a:sym typeface="Arial"/>
              </a:rPr>
              <a:t>:</a:t>
            </a:r>
            <a:r>
              <a:rPr lang="en-US" noProof="0" dirty="0">
                <a:sym typeface="Arial"/>
              </a:rPr>
              <a:t> 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Many PaaS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</a:t>
            </a:r>
            <a:r>
              <a:rPr kumimoji="0" lang="en-US" sz="2400" b="0" i="0" u="none" strike="noStrike" kern="1200" cap="none" spc="0" normalizeH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loud platforms support hosting Go code including GCP, Cloud Foundry, and Heroku.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Distributed Systems: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Go's native support for concurrency and network programming makes it an excellent choice for building distributed systems and network services.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Web Development: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Go is often used to build web applications, APIs, and web services. Popular web frameworks like "gin" and "echo" are commonly used for this purpose.</a:t>
            </a:r>
            <a:endParaRPr lang="en-US" sz="2400" baseline="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IN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Programming:</a:t>
            </a:r>
            <a:r>
              <a:rPr lang="en-IN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is suitable for system-level programming and low-level development. It can be used to build operating systems and system tools.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 Tools: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Go is used for developing security-related tools, such as vulnerability scanners and intrusion detection systems.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Scientific Computing: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Go can be used for scientific computing tasks, although it's not as common as languages like Python or R in this domain.</a:t>
            </a:r>
            <a:endParaRPr lang="en-IN" sz="2400" dirty="0">
              <a:solidFill>
                <a:srgbClr val="41414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3482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Domains in Golang (Contd.)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8AB519F-28D3-09F1-F32A-2998C7428177}"/>
              </a:ext>
            </a:extLst>
          </p:cNvPr>
          <p:cNvSpPr/>
          <p:nvPr/>
        </p:nvSpPr>
        <p:spPr bwMode="auto">
          <a:xfrm>
            <a:off x="1706568" y="2336801"/>
            <a:ext cx="14874864" cy="693782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Containerization: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Go is the language behind Docker and Kubernetes, two prominent containerization technologies. It's a key component in the container ecosystem.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Networking and Network Services: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 Go is used for developing network-related applications and services due to its robust networking libraries.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Microservices: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Go is a popular choice for developing microservices because of its efficiency, performance, and built-in support for concurrent programming.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Analysis and Processing: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Go can be used for data analysis and processing tasks when efficiency and performance are required.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 Development: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While not as common as other languages, Go is used in game development due to its performance and efficiency.</a:t>
            </a:r>
          </a:p>
          <a:p>
            <a:pPr marL="540000" lvl="1" indent="-360000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2"/>
              </a:buBlip>
              <a:defRPr/>
            </a:pPr>
            <a:r>
              <a:rPr lang="en-US" sz="2400" b="1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IoT (Internet of Things):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Go is used in IoT applications due to its efficiency and suitability for embedded systems.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6150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F862B5-6B8F-F46D-CE08-3E0DBF88C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Explore the domains in Golang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81440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775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>
            <a:extLst>
              <a:ext uri="{FF2B5EF4-FFF2-40B4-BE49-F238E27FC236}">
                <a16:creationId xmlns:a16="http://schemas.microsoft.com/office/drawing/2014/main" id="{630BC2EE-B514-D068-36BA-370505558006}"/>
              </a:ext>
            </a:extLst>
          </p:cNvPr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Go Programming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Programming Concepts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Control Statements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D617FD-29DD-7603-60C6-7DDD1D6B1D7A}"/>
              </a:ext>
            </a:extLst>
          </p:cNvPr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Setting up the Go Environment</a:t>
            </a:r>
            <a:r>
              <a:rPr lang="en-US" sz="2550" dirty="0">
                <a:solidFill>
                  <a:schemeClr val="bg1"/>
                </a:solidFill>
              </a:rPr>
              <a:t> 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>
            <a:extLst>
              <a:ext uri="{FF2B5EF4-FFF2-40B4-BE49-F238E27FC236}">
                <a16:creationId xmlns:a16="http://schemas.microsoft.com/office/drawing/2014/main" id="{23D6E3C1-58CE-2F19-8892-F3D884716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7495B32-5FB1-34A3-D988-0E7A7F7DC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35CDEE-22C8-802E-CAC0-6924C1DF8102}"/>
              </a:ext>
            </a:extLst>
          </p:cNvPr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1.</a:t>
            </a:r>
            <a:r>
              <a:rPr lang="en-US" sz="2550" b="1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b="1" dirty="0">
                <a:solidFill>
                  <a:schemeClr val="bg1"/>
                </a:solidFill>
              </a:rPr>
              <a:t>Introduction to Go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4644923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E2E7-74CE-D40C-FEC4-3C0AB5E0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A2E1C-AC79-8226-13C7-746BC904F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Essence of Golang</a:t>
            </a:r>
          </a:p>
          <a:p>
            <a:r>
              <a:rPr lang="en-US" dirty="0"/>
              <a:t>Go Domains</a:t>
            </a:r>
          </a:p>
        </p:txBody>
      </p:sp>
    </p:spTree>
    <p:extLst>
      <p:ext uri="{BB962C8B-B14F-4D97-AF65-F5344CB8AC3E}">
        <p14:creationId xmlns:p14="http://schemas.microsoft.com/office/powerpoint/2010/main" val="424227779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02F9CF-AD75-90FC-6AF3-602E67FE5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FA9EEE-B711-7A63-4CF6-DC5C26FAE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0000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Analyze the features of Golang</a:t>
            </a:r>
          </a:p>
          <a:p>
            <a:r>
              <a:rPr lang="en-US" dirty="0"/>
              <a:t>Explore the domains of Golang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56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4839-84DC-8AD4-E863-1DA1759AA6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Essence of Golang</a:t>
            </a:r>
          </a:p>
        </p:txBody>
      </p:sp>
    </p:spTree>
    <p:extLst>
      <p:ext uri="{BB962C8B-B14F-4D97-AF65-F5344CB8AC3E}">
        <p14:creationId xmlns:p14="http://schemas.microsoft.com/office/powerpoint/2010/main" val="385488043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Golang Features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39B740-EC66-9BB7-5C3F-BBC4404C4E2D}"/>
              </a:ext>
            </a:extLst>
          </p:cNvPr>
          <p:cNvGrpSpPr/>
          <p:nvPr/>
        </p:nvGrpSpPr>
        <p:grpSpPr>
          <a:xfrm>
            <a:off x="1708048" y="2848105"/>
            <a:ext cx="14871902" cy="4592377"/>
            <a:chOff x="1708049" y="3816685"/>
            <a:chExt cx="14871902" cy="4592377"/>
          </a:xfrm>
        </p:grpSpPr>
        <p:sp>
          <p:nvSpPr>
            <p:cNvPr id="6" name="Shape">
              <a:extLst>
                <a:ext uri="{FF2B5EF4-FFF2-40B4-BE49-F238E27FC236}">
                  <a16:creationId xmlns:a16="http://schemas.microsoft.com/office/drawing/2014/main" id="{50930D16-2C2B-8059-C6D0-AF5884D1B6D6}"/>
                </a:ext>
              </a:extLst>
            </p:cNvPr>
            <p:cNvSpPr/>
            <p:nvPr/>
          </p:nvSpPr>
          <p:spPr>
            <a:xfrm>
              <a:off x="1708049" y="4869447"/>
              <a:ext cx="4282264" cy="3538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2" h="21600" extrusionOk="0">
                  <a:moveTo>
                    <a:pt x="10625" y="21600"/>
                  </a:moveTo>
                  <a:cubicBezTo>
                    <a:pt x="10181" y="21600"/>
                    <a:pt x="9736" y="21393"/>
                    <a:pt x="9396" y="20972"/>
                  </a:cubicBezTo>
                  <a:lnTo>
                    <a:pt x="506" y="9968"/>
                  </a:lnTo>
                  <a:cubicBezTo>
                    <a:pt x="-169" y="9133"/>
                    <a:pt x="-169" y="7769"/>
                    <a:pt x="506" y="6933"/>
                  </a:cubicBezTo>
                  <a:lnTo>
                    <a:pt x="5673" y="543"/>
                  </a:lnTo>
                  <a:cubicBezTo>
                    <a:pt x="5955" y="193"/>
                    <a:pt x="6331" y="0"/>
                    <a:pt x="6729" y="0"/>
                  </a:cubicBezTo>
                  <a:cubicBezTo>
                    <a:pt x="7127" y="0"/>
                    <a:pt x="7502" y="193"/>
                    <a:pt x="7785" y="543"/>
                  </a:cubicBezTo>
                  <a:lnTo>
                    <a:pt x="9569" y="2749"/>
                  </a:lnTo>
                  <a:cubicBezTo>
                    <a:pt x="9852" y="3099"/>
                    <a:pt x="10233" y="3292"/>
                    <a:pt x="10631" y="3292"/>
                  </a:cubicBezTo>
                  <a:cubicBezTo>
                    <a:pt x="11029" y="3292"/>
                    <a:pt x="11410" y="3099"/>
                    <a:pt x="11693" y="2749"/>
                  </a:cubicBezTo>
                  <a:lnTo>
                    <a:pt x="13477" y="543"/>
                  </a:lnTo>
                  <a:cubicBezTo>
                    <a:pt x="13760" y="193"/>
                    <a:pt x="14135" y="0"/>
                    <a:pt x="14533" y="0"/>
                  </a:cubicBezTo>
                  <a:cubicBezTo>
                    <a:pt x="14931" y="0"/>
                    <a:pt x="15307" y="193"/>
                    <a:pt x="15589" y="543"/>
                  </a:cubicBezTo>
                  <a:lnTo>
                    <a:pt x="20756" y="6933"/>
                  </a:lnTo>
                  <a:cubicBezTo>
                    <a:pt x="21431" y="7769"/>
                    <a:pt x="21431" y="9133"/>
                    <a:pt x="20756" y="9968"/>
                  </a:cubicBezTo>
                  <a:lnTo>
                    <a:pt x="11861" y="20972"/>
                  </a:lnTo>
                  <a:cubicBezTo>
                    <a:pt x="11520" y="21386"/>
                    <a:pt x="11075" y="21600"/>
                    <a:pt x="10625" y="21600"/>
                  </a:cubicBezTo>
                  <a:close/>
                  <a:moveTo>
                    <a:pt x="6723" y="286"/>
                  </a:moveTo>
                  <a:cubicBezTo>
                    <a:pt x="6388" y="286"/>
                    <a:pt x="6071" y="450"/>
                    <a:pt x="5834" y="743"/>
                  </a:cubicBezTo>
                  <a:lnTo>
                    <a:pt x="668" y="7133"/>
                  </a:lnTo>
                  <a:cubicBezTo>
                    <a:pt x="79" y="7862"/>
                    <a:pt x="79" y="9040"/>
                    <a:pt x="668" y="9768"/>
                  </a:cubicBezTo>
                  <a:lnTo>
                    <a:pt x="9563" y="20772"/>
                  </a:lnTo>
                  <a:cubicBezTo>
                    <a:pt x="10152" y="21500"/>
                    <a:pt x="11104" y="21500"/>
                    <a:pt x="11693" y="20772"/>
                  </a:cubicBezTo>
                  <a:lnTo>
                    <a:pt x="20588" y="9768"/>
                  </a:lnTo>
                  <a:cubicBezTo>
                    <a:pt x="21177" y="9040"/>
                    <a:pt x="21177" y="7862"/>
                    <a:pt x="20588" y="7133"/>
                  </a:cubicBezTo>
                  <a:lnTo>
                    <a:pt x="15422" y="743"/>
                  </a:lnTo>
                  <a:cubicBezTo>
                    <a:pt x="15185" y="450"/>
                    <a:pt x="14868" y="286"/>
                    <a:pt x="14533" y="286"/>
                  </a:cubicBezTo>
                  <a:cubicBezTo>
                    <a:pt x="14198" y="286"/>
                    <a:pt x="13881" y="450"/>
                    <a:pt x="13644" y="743"/>
                  </a:cubicBezTo>
                  <a:lnTo>
                    <a:pt x="11860" y="2949"/>
                  </a:lnTo>
                  <a:cubicBezTo>
                    <a:pt x="11531" y="3356"/>
                    <a:pt x="11099" y="3577"/>
                    <a:pt x="10631" y="3577"/>
                  </a:cubicBezTo>
                  <a:cubicBezTo>
                    <a:pt x="10163" y="3577"/>
                    <a:pt x="9731" y="3356"/>
                    <a:pt x="9401" y="2949"/>
                  </a:cubicBezTo>
                  <a:lnTo>
                    <a:pt x="7618" y="743"/>
                  </a:lnTo>
                  <a:cubicBezTo>
                    <a:pt x="7375" y="443"/>
                    <a:pt x="7064" y="286"/>
                    <a:pt x="6723" y="286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Shape">
              <a:extLst>
                <a:ext uri="{FF2B5EF4-FFF2-40B4-BE49-F238E27FC236}">
                  <a16:creationId xmlns:a16="http://schemas.microsoft.com/office/drawing/2014/main" id="{A393E632-F38C-C571-5454-1592888F148D}"/>
                </a:ext>
              </a:extLst>
            </p:cNvPr>
            <p:cNvSpPr/>
            <p:nvPr/>
          </p:nvSpPr>
          <p:spPr>
            <a:xfrm>
              <a:off x="5288710" y="4869447"/>
              <a:ext cx="4282847" cy="35396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10349" y="21600"/>
                    <a:pt x="9897" y="21393"/>
                    <a:pt x="9551" y="20972"/>
                  </a:cubicBezTo>
                  <a:lnTo>
                    <a:pt x="516" y="9972"/>
                  </a:lnTo>
                  <a:cubicBezTo>
                    <a:pt x="182" y="9565"/>
                    <a:pt x="0" y="9030"/>
                    <a:pt x="0" y="8452"/>
                  </a:cubicBezTo>
                  <a:cubicBezTo>
                    <a:pt x="0" y="7873"/>
                    <a:pt x="182" y="7338"/>
                    <a:pt x="516" y="6931"/>
                  </a:cubicBezTo>
                  <a:lnTo>
                    <a:pt x="5764" y="543"/>
                  </a:lnTo>
                  <a:cubicBezTo>
                    <a:pt x="6051" y="193"/>
                    <a:pt x="6432" y="0"/>
                    <a:pt x="6836" y="0"/>
                  </a:cubicBezTo>
                  <a:cubicBezTo>
                    <a:pt x="7241" y="0"/>
                    <a:pt x="7622" y="193"/>
                    <a:pt x="7909" y="543"/>
                  </a:cubicBezTo>
                  <a:lnTo>
                    <a:pt x="9721" y="2748"/>
                  </a:lnTo>
                  <a:cubicBezTo>
                    <a:pt x="10008" y="3098"/>
                    <a:pt x="10395" y="3291"/>
                    <a:pt x="10800" y="3291"/>
                  </a:cubicBezTo>
                  <a:cubicBezTo>
                    <a:pt x="11205" y="3291"/>
                    <a:pt x="11592" y="3098"/>
                    <a:pt x="11879" y="2748"/>
                  </a:cubicBezTo>
                  <a:lnTo>
                    <a:pt x="13691" y="543"/>
                  </a:lnTo>
                  <a:lnTo>
                    <a:pt x="13773" y="642"/>
                  </a:lnTo>
                  <a:lnTo>
                    <a:pt x="13691" y="543"/>
                  </a:lnTo>
                  <a:cubicBezTo>
                    <a:pt x="13978" y="193"/>
                    <a:pt x="14359" y="0"/>
                    <a:pt x="14764" y="0"/>
                  </a:cubicBezTo>
                  <a:cubicBezTo>
                    <a:pt x="15168" y="0"/>
                    <a:pt x="15549" y="193"/>
                    <a:pt x="15836" y="543"/>
                  </a:cubicBezTo>
                  <a:lnTo>
                    <a:pt x="21084" y="6931"/>
                  </a:lnTo>
                  <a:cubicBezTo>
                    <a:pt x="21418" y="7338"/>
                    <a:pt x="21600" y="7873"/>
                    <a:pt x="21600" y="8452"/>
                  </a:cubicBezTo>
                  <a:cubicBezTo>
                    <a:pt x="21600" y="9030"/>
                    <a:pt x="21418" y="9565"/>
                    <a:pt x="21084" y="9972"/>
                  </a:cubicBezTo>
                  <a:lnTo>
                    <a:pt x="12049" y="20972"/>
                  </a:lnTo>
                  <a:cubicBezTo>
                    <a:pt x="11703" y="21386"/>
                    <a:pt x="11251" y="21600"/>
                    <a:pt x="10800" y="21600"/>
                  </a:cubicBezTo>
                  <a:close/>
                  <a:moveTo>
                    <a:pt x="6836" y="293"/>
                  </a:moveTo>
                  <a:cubicBezTo>
                    <a:pt x="6496" y="293"/>
                    <a:pt x="6174" y="457"/>
                    <a:pt x="5934" y="749"/>
                  </a:cubicBezTo>
                  <a:lnTo>
                    <a:pt x="686" y="7138"/>
                  </a:lnTo>
                  <a:cubicBezTo>
                    <a:pt x="399" y="7488"/>
                    <a:pt x="240" y="7959"/>
                    <a:pt x="240" y="8452"/>
                  </a:cubicBezTo>
                  <a:cubicBezTo>
                    <a:pt x="240" y="8944"/>
                    <a:pt x="399" y="9415"/>
                    <a:pt x="686" y="9765"/>
                  </a:cubicBezTo>
                  <a:lnTo>
                    <a:pt x="9721" y="20765"/>
                  </a:lnTo>
                  <a:cubicBezTo>
                    <a:pt x="10319" y="21493"/>
                    <a:pt x="11287" y="21493"/>
                    <a:pt x="11885" y="20765"/>
                  </a:cubicBezTo>
                  <a:lnTo>
                    <a:pt x="20920" y="9765"/>
                  </a:lnTo>
                  <a:cubicBezTo>
                    <a:pt x="21207" y="9415"/>
                    <a:pt x="21365" y="8944"/>
                    <a:pt x="21365" y="8452"/>
                  </a:cubicBezTo>
                  <a:cubicBezTo>
                    <a:pt x="21365" y="7959"/>
                    <a:pt x="21207" y="7488"/>
                    <a:pt x="20920" y="7138"/>
                  </a:cubicBezTo>
                  <a:lnTo>
                    <a:pt x="15672" y="749"/>
                  </a:lnTo>
                  <a:cubicBezTo>
                    <a:pt x="15432" y="457"/>
                    <a:pt x="15109" y="293"/>
                    <a:pt x="14769" y="293"/>
                  </a:cubicBezTo>
                  <a:cubicBezTo>
                    <a:pt x="14429" y="293"/>
                    <a:pt x="14107" y="457"/>
                    <a:pt x="13866" y="749"/>
                  </a:cubicBezTo>
                  <a:lnTo>
                    <a:pt x="12055" y="2955"/>
                  </a:lnTo>
                  <a:cubicBezTo>
                    <a:pt x="11721" y="3362"/>
                    <a:pt x="11281" y="3583"/>
                    <a:pt x="10806" y="3583"/>
                  </a:cubicBezTo>
                  <a:cubicBezTo>
                    <a:pt x="10331" y="3583"/>
                    <a:pt x="9891" y="3362"/>
                    <a:pt x="9557" y="2955"/>
                  </a:cubicBezTo>
                  <a:lnTo>
                    <a:pt x="7745" y="749"/>
                  </a:lnTo>
                  <a:cubicBezTo>
                    <a:pt x="7499" y="450"/>
                    <a:pt x="7177" y="293"/>
                    <a:pt x="6836" y="293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Shape">
              <a:extLst>
                <a:ext uri="{FF2B5EF4-FFF2-40B4-BE49-F238E27FC236}">
                  <a16:creationId xmlns:a16="http://schemas.microsoft.com/office/drawing/2014/main" id="{64B59A2F-665E-699D-4596-E65A6909D1E8}"/>
                </a:ext>
              </a:extLst>
            </p:cNvPr>
            <p:cNvSpPr/>
            <p:nvPr/>
          </p:nvSpPr>
          <p:spPr>
            <a:xfrm>
              <a:off x="8880998" y="4869447"/>
              <a:ext cx="4282850" cy="35396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10349" y="21600"/>
                    <a:pt x="9897" y="21393"/>
                    <a:pt x="9551" y="20972"/>
                  </a:cubicBezTo>
                  <a:lnTo>
                    <a:pt x="516" y="9972"/>
                  </a:lnTo>
                  <a:cubicBezTo>
                    <a:pt x="182" y="9565"/>
                    <a:pt x="0" y="9030"/>
                    <a:pt x="0" y="8452"/>
                  </a:cubicBezTo>
                  <a:cubicBezTo>
                    <a:pt x="0" y="7873"/>
                    <a:pt x="182" y="7338"/>
                    <a:pt x="516" y="6931"/>
                  </a:cubicBezTo>
                  <a:lnTo>
                    <a:pt x="5764" y="543"/>
                  </a:lnTo>
                  <a:cubicBezTo>
                    <a:pt x="6051" y="193"/>
                    <a:pt x="6432" y="0"/>
                    <a:pt x="6836" y="0"/>
                  </a:cubicBezTo>
                  <a:cubicBezTo>
                    <a:pt x="7241" y="0"/>
                    <a:pt x="7622" y="193"/>
                    <a:pt x="7909" y="543"/>
                  </a:cubicBezTo>
                  <a:lnTo>
                    <a:pt x="9721" y="2748"/>
                  </a:lnTo>
                  <a:cubicBezTo>
                    <a:pt x="10008" y="3098"/>
                    <a:pt x="10395" y="3291"/>
                    <a:pt x="10800" y="3291"/>
                  </a:cubicBezTo>
                  <a:cubicBezTo>
                    <a:pt x="11205" y="3291"/>
                    <a:pt x="11592" y="3098"/>
                    <a:pt x="11879" y="2748"/>
                  </a:cubicBezTo>
                  <a:lnTo>
                    <a:pt x="13691" y="543"/>
                  </a:lnTo>
                  <a:cubicBezTo>
                    <a:pt x="13978" y="193"/>
                    <a:pt x="14359" y="0"/>
                    <a:pt x="14764" y="0"/>
                  </a:cubicBezTo>
                  <a:cubicBezTo>
                    <a:pt x="15168" y="0"/>
                    <a:pt x="15549" y="193"/>
                    <a:pt x="15836" y="543"/>
                  </a:cubicBezTo>
                  <a:lnTo>
                    <a:pt x="21084" y="6931"/>
                  </a:lnTo>
                  <a:cubicBezTo>
                    <a:pt x="21418" y="7338"/>
                    <a:pt x="21600" y="7873"/>
                    <a:pt x="21600" y="8452"/>
                  </a:cubicBezTo>
                  <a:cubicBezTo>
                    <a:pt x="21600" y="9030"/>
                    <a:pt x="21418" y="9565"/>
                    <a:pt x="21084" y="9972"/>
                  </a:cubicBezTo>
                  <a:lnTo>
                    <a:pt x="12043" y="20972"/>
                  </a:lnTo>
                  <a:cubicBezTo>
                    <a:pt x="11703" y="21386"/>
                    <a:pt x="11251" y="21600"/>
                    <a:pt x="10800" y="21600"/>
                  </a:cubicBezTo>
                  <a:close/>
                  <a:moveTo>
                    <a:pt x="6831" y="293"/>
                  </a:moveTo>
                  <a:cubicBezTo>
                    <a:pt x="6491" y="293"/>
                    <a:pt x="6168" y="457"/>
                    <a:pt x="5928" y="749"/>
                  </a:cubicBezTo>
                  <a:lnTo>
                    <a:pt x="680" y="7138"/>
                  </a:lnTo>
                  <a:cubicBezTo>
                    <a:pt x="393" y="7488"/>
                    <a:pt x="235" y="7959"/>
                    <a:pt x="235" y="8452"/>
                  </a:cubicBezTo>
                  <a:cubicBezTo>
                    <a:pt x="235" y="8944"/>
                    <a:pt x="393" y="9415"/>
                    <a:pt x="680" y="9765"/>
                  </a:cubicBezTo>
                  <a:lnTo>
                    <a:pt x="9715" y="20765"/>
                  </a:lnTo>
                  <a:cubicBezTo>
                    <a:pt x="10313" y="21493"/>
                    <a:pt x="11281" y="21493"/>
                    <a:pt x="11879" y="20765"/>
                  </a:cubicBezTo>
                  <a:lnTo>
                    <a:pt x="20914" y="9765"/>
                  </a:lnTo>
                  <a:cubicBezTo>
                    <a:pt x="21201" y="9415"/>
                    <a:pt x="21360" y="8944"/>
                    <a:pt x="21360" y="8452"/>
                  </a:cubicBezTo>
                  <a:cubicBezTo>
                    <a:pt x="21360" y="7959"/>
                    <a:pt x="21201" y="7488"/>
                    <a:pt x="20914" y="7138"/>
                  </a:cubicBezTo>
                  <a:lnTo>
                    <a:pt x="15666" y="749"/>
                  </a:lnTo>
                  <a:cubicBezTo>
                    <a:pt x="15426" y="457"/>
                    <a:pt x="15104" y="293"/>
                    <a:pt x="14763" y="293"/>
                  </a:cubicBezTo>
                  <a:cubicBezTo>
                    <a:pt x="14423" y="293"/>
                    <a:pt x="14101" y="457"/>
                    <a:pt x="13861" y="749"/>
                  </a:cubicBezTo>
                  <a:lnTo>
                    <a:pt x="12049" y="2955"/>
                  </a:lnTo>
                  <a:cubicBezTo>
                    <a:pt x="11715" y="3362"/>
                    <a:pt x="11275" y="3583"/>
                    <a:pt x="10800" y="3583"/>
                  </a:cubicBezTo>
                  <a:cubicBezTo>
                    <a:pt x="10325" y="3583"/>
                    <a:pt x="9885" y="3362"/>
                    <a:pt x="9551" y="2955"/>
                  </a:cubicBezTo>
                  <a:lnTo>
                    <a:pt x="7739" y="749"/>
                  </a:lnTo>
                  <a:cubicBezTo>
                    <a:pt x="7493" y="450"/>
                    <a:pt x="7177" y="293"/>
                    <a:pt x="6831" y="293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1845CABE-FC9C-1E55-D7B7-21EB7F985DEB}"/>
                </a:ext>
              </a:extLst>
            </p:cNvPr>
            <p:cNvSpPr/>
            <p:nvPr/>
          </p:nvSpPr>
          <p:spPr>
            <a:xfrm>
              <a:off x="3165018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FCC4C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Shape">
              <a:extLst>
                <a:ext uri="{FF2B5EF4-FFF2-40B4-BE49-F238E27FC236}">
                  <a16:creationId xmlns:a16="http://schemas.microsoft.com/office/drawing/2014/main" id="{626A0B52-232C-FD3F-E549-C64E2A5F9706}"/>
                </a:ext>
              </a:extLst>
            </p:cNvPr>
            <p:cNvSpPr/>
            <p:nvPr/>
          </p:nvSpPr>
          <p:spPr>
            <a:xfrm>
              <a:off x="6745970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42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7931F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EB0E25DF-13D6-E055-87CB-C569764A418F}"/>
                </a:ext>
              </a:extLst>
            </p:cNvPr>
            <p:cNvSpPr/>
            <p:nvPr/>
          </p:nvSpPr>
          <p:spPr>
            <a:xfrm>
              <a:off x="10338260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A2B969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25A4141E-8D7B-749B-D6B4-4EDD5C44DFA8}"/>
                </a:ext>
              </a:extLst>
            </p:cNvPr>
            <p:cNvSpPr txBox="1"/>
            <p:nvPr/>
          </p:nvSpPr>
          <p:spPr>
            <a:xfrm>
              <a:off x="2694651" y="5969682"/>
              <a:ext cx="2168537" cy="830997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Simple to use and compile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06A79CD-7DE4-282F-AA56-9DB8820157B7}"/>
                </a:ext>
              </a:extLst>
            </p:cNvPr>
            <p:cNvSpPr txBox="1"/>
            <p:nvPr/>
          </p:nvSpPr>
          <p:spPr>
            <a:xfrm>
              <a:off x="6371657" y="5845681"/>
              <a:ext cx="2168537" cy="1200329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Supports concurrency and networking</a:t>
              </a:r>
            </a:p>
          </p:txBody>
        </p:sp>
        <p:sp>
          <p:nvSpPr>
            <p:cNvPr id="14" name="TextBox 18">
              <a:extLst>
                <a:ext uri="{FF2B5EF4-FFF2-40B4-BE49-F238E27FC236}">
                  <a16:creationId xmlns:a16="http://schemas.microsoft.com/office/drawing/2014/main" id="{548619A8-9AA6-9263-0C6F-68B77AE13E3C}"/>
                </a:ext>
              </a:extLst>
            </p:cNvPr>
            <p:cNvSpPr txBox="1"/>
            <p:nvPr/>
          </p:nvSpPr>
          <p:spPr>
            <a:xfrm>
              <a:off x="9902367" y="5661015"/>
              <a:ext cx="2230115" cy="156966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Possesses limited set of well understood features</a:t>
              </a:r>
            </a:p>
          </p:txBody>
        </p:sp>
        <p:sp>
          <p:nvSpPr>
            <p:cNvPr id="15" name="TextBox 2">
              <a:extLst>
                <a:ext uri="{FF2B5EF4-FFF2-40B4-BE49-F238E27FC236}">
                  <a16:creationId xmlns:a16="http://schemas.microsoft.com/office/drawing/2014/main" id="{1C407BE1-D026-8EDA-501D-F4EAA6CAEB45}"/>
                </a:ext>
              </a:extLst>
            </p:cNvPr>
            <p:cNvSpPr txBox="1"/>
            <p:nvPr/>
          </p:nvSpPr>
          <p:spPr>
            <a:xfrm>
              <a:off x="3548458" y="425927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01</a:t>
              </a:r>
            </a:p>
          </p:txBody>
        </p:sp>
        <p:sp>
          <p:nvSpPr>
            <p:cNvPr id="16" name="TextBox 29">
              <a:extLst>
                <a:ext uri="{FF2B5EF4-FFF2-40B4-BE49-F238E27FC236}">
                  <a16:creationId xmlns:a16="http://schemas.microsoft.com/office/drawing/2014/main" id="{9A072560-AF71-534B-F53E-0CC9E101B607}"/>
                </a:ext>
              </a:extLst>
            </p:cNvPr>
            <p:cNvSpPr txBox="1"/>
            <p:nvPr/>
          </p:nvSpPr>
          <p:spPr>
            <a:xfrm>
              <a:off x="9133911" y="5984181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US" sz="2400" dirty="0">
                <a:solidFill>
                  <a:srgbClr val="C13018"/>
                </a:solidFill>
                <a:latin typeface="Calibri" panose="020F0502020204030204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FE410BFC-FA37-18A5-D273-B40ECE085021}"/>
                </a:ext>
              </a:extLst>
            </p:cNvPr>
            <p:cNvSpPr/>
            <p:nvPr/>
          </p:nvSpPr>
          <p:spPr>
            <a:xfrm>
              <a:off x="12297687" y="4869447"/>
              <a:ext cx="4282264" cy="3538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2" h="21600" extrusionOk="0">
                  <a:moveTo>
                    <a:pt x="10625" y="21600"/>
                  </a:moveTo>
                  <a:cubicBezTo>
                    <a:pt x="10181" y="21600"/>
                    <a:pt x="9736" y="21393"/>
                    <a:pt x="9396" y="20972"/>
                  </a:cubicBezTo>
                  <a:lnTo>
                    <a:pt x="506" y="9968"/>
                  </a:lnTo>
                  <a:cubicBezTo>
                    <a:pt x="-169" y="9133"/>
                    <a:pt x="-169" y="7769"/>
                    <a:pt x="506" y="6933"/>
                  </a:cubicBezTo>
                  <a:lnTo>
                    <a:pt x="5673" y="543"/>
                  </a:lnTo>
                  <a:cubicBezTo>
                    <a:pt x="5955" y="193"/>
                    <a:pt x="6331" y="0"/>
                    <a:pt x="6729" y="0"/>
                  </a:cubicBezTo>
                  <a:cubicBezTo>
                    <a:pt x="7127" y="0"/>
                    <a:pt x="7502" y="193"/>
                    <a:pt x="7785" y="543"/>
                  </a:cubicBezTo>
                  <a:lnTo>
                    <a:pt x="9569" y="2749"/>
                  </a:lnTo>
                  <a:cubicBezTo>
                    <a:pt x="9852" y="3099"/>
                    <a:pt x="10233" y="3292"/>
                    <a:pt x="10631" y="3292"/>
                  </a:cubicBezTo>
                  <a:cubicBezTo>
                    <a:pt x="11029" y="3292"/>
                    <a:pt x="11410" y="3099"/>
                    <a:pt x="11693" y="2749"/>
                  </a:cubicBezTo>
                  <a:lnTo>
                    <a:pt x="13477" y="543"/>
                  </a:lnTo>
                  <a:cubicBezTo>
                    <a:pt x="13760" y="193"/>
                    <a:pt x="14135" y="0"/>
                    <a:pt x="14533" y="0"/>
                  </a:cubicBezTo>
                  <a:cubicBezTo>
                    <a:pt x="14931" y="0"/>
                    <a:pt x="15307" y="193"/>
                    <a:pt x="15589" y="543"/>
                  </a:cubicBezTo>
                  <a:lnTo>
                    <a:pt x="20756" y="6933"/>
                  </a:lnTo>
                  <a:cubicBezTo>
                    <a:pt x="21431" y="7769"/>
                    <a:pt x="21431" y="9133"/>
                    <a:pt x="20756" y="9968"/>
                  </a:cubicBezTo>
                  <a:lnTo>
                    <a:pt x="11861" y="20972"/>
                  </a:lnTo>
                  <a:cubicBezTo>
                    <a:pt x="11520" y="21386"/>
                    <a:pt x="11075" y="21600"/>
                    <a:pt x="10625" y="21600"/>
                  </a:cubicBezTo>
                  <a:close/>
                  <a:moveTo>
                    <a:pt x="6723" y="286"/>
                  </a:moveTo>
                  <a:cubicBezTo>
                    <a:pt x="6388" y="286"/>
                    <a:pt x="6071" y="450"/>
                    <a:pt x="5834" y="743"/>
                  </a:cubicBezTo>
                  <a:lnTo>
                    <a:pt x="668" y="7133"/>
                  </a:lnTo>
                  <a:cubicBezTo>
                    <a:pt x="79" y="7862"/>
                    <a:pt x="79" y="9040"/>
                    <a:pt x="668" y="9768"/>
                  </a:cubicBezTo>
                  <a:lnTo>
                    <a:pt x="9563" y="20772"/>
                  </a:lnTo>
                  <a:cubicBezTo>
                    <a:pt x="10152" y="21500"/>
                    <a:pt x="11104" y="21500"/>
                    <a:pt x="11693" y="20772"/>
                  </a:cubicBezTo>
                  <a:lnTo>
                    <a:pt x="20588" y="9768"/>
                  </a:lnTo>
                  <a:cubicBezTo>
                    <a:pt x="21177" y="9040"/>
                    <a:pt x="21177" y="7862"/>
                    <a:pt x="20588" y="7133"/>
                  </a:cubicBezTo>
                  <a:lnTo>
                    <a:pt x="15422" y="743"/>
                  </a:lnTo>
                  <a:cubicBezTo>
                    <a:pt x="15185" y="450"/>
                    <a:pt x="14868" y="286"/>
                    <a:pt x="14533" y="286"/>
                  </a:cubicBezTo>
                  <a:cubicBezTo>
                    <a:pt x="14198" y="286"/>
                    <a:pt x="13881" y="450"/>
                    <a:pt x="13644" y="743"/>
                  </a:cubicBezTo>
                  <a:lnTo>
                    <a:pt x="11860" y="2949"/>
                  </a:lnTo>
                  <a:cubicBezTo>
                    <a:pt x="11531" y="3356"/>
                    <a:pt x="11099" y="3577"/>
                    <a:pt x="10631" y="3577"/>
                  </a:cubicBezTo>
                  <a:cubicBezTo>
                    <a:pt x="10163" y="3577"/>
                    <a:pt x="9731" y="3356"/>
                    <a:pt x="9401" y="2949"/>
                  </a:cubicBezTo>
                  <a:lnTo>
                    <a:pt x="7618" y="743"/>
                  </a:lnTo>
                  <a:cubicBezTo>
                    <a:pt x="7375" y="443"/>
                    <a:pt x="7064" y="286"/>
                    <a:pt x="6723" y="286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Shape">
              <a:extLst>
                <a:ext uri="{FF2B5EF4-FFF2-40B4-BE49-F238E27FC236}">
                  <a16:creationId xmlns:a16="http://schemas.microsoft.com/office/drawing/2014/main" id="{0117D04C-D79F-11BC-2FC4-B1159E6CCD95}"/>
                </a:ext>
              </a:extLst>
            </p:cNvPr>
            <p:cNvSpPr/>
            <p:nvPr/>
          </p:nvSpPr>
          <p:spPr>
            <a:xfrm>
              <a:off x="13754654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FCC4C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TextBox 12">
              <a:extLst>
                <a:ext uri="{FF2B5EF4-FFF2-40B4-BE49-F238E27FC236}">
                  <a16:creationId xmlns:a16="http://schemas.microsoft.com/office/drawing/2014/main" id="{565970AD-E332-B92D-14AD-77C556DED22B}"/>
                </a:ext>
              </a:extLst>
            </p:cNvPr>
            <p:cNvSpPr txBox="1"/>
            <p:nvPr/>
          </p:nvSpPr>
          <p:spPr>
            <a:xfrm>
              <a:off x="13460474" y="5929791"/>
              <a:ext cx="2540805" cy="830997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Rich standard library</a:t>
              </a:r>
            </a:p>
          </p:txBody>
        </p:sp>
        <p:sp>
          <p:nvSpPr>
            <p:cNvPr id="20" name="TextBox 2">
              <a:extLst>
                <a:ext uri="{FF2B5EF4-FFF2-40B4-BE49-F238E27FC236}">
                  <a16:creationId xmlns:a16="http://schemas.microsoft.com/office/drawing/2014/main" id="{EBCD45BA-57DF-62A9-7D79-75821ADA36E6}"/>
                </a:ext>
              </a:extLst>
            </p:cNvPr>
            <p:cNvSpPr txBox="1"/>
            <p:nvPr/>
          </p:nvSpPr>
          <p:spPr>
            <a:xfrm>
              <a:off x="7155258" y="424911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02</a:t>
              </a:r>
            </a:p>
          </p:txBody>
        </p:sp>
        <p:sp>
          <p:nvSpPr>
            <p:cNvPr id="21" name="TextBox 2">
              <a:extLst>
                <a:ext uri="{FF2B5EF4-FFF2-40B4-BE49-F238E27FC236}">
                  <a16:creationId xmlns:a16="http://schemas.microsoft.com/office/drawing/2014/main" id="{6ECB713D-1307-FD13-90AC-EB9EC139932D}"/>
                </a:ext>
              </a:extLst>
            </p:cNvPr>
            <p:cNvSpPr txBox="1"/>
            <p:nvPr/>
          </p:nvSpPr>
          <p:spPr>
            <a:xfrm>
              <a:off x="10741738" y="4259274"/>
              <a:ext cx="6014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03</a:t>
              </a:r>
            </a:p>
          </p:txBody>
        </p:sp>
        <p:sp>
          <p:nvSpPr>
            <p:cNvPr id="22" name="TextBox 2">
              <a:extLst>
                <a:ext uri="{FF2B5EF4-FFF2-40B4-BE49-F238E27FC236}">
                  <a16:creationId xmlns:a16="http://schemas.microsoft.com/office/drawing/2014/main" id="{8BB18F14-0D4F-4142-1F55-6F43CDF18E73}"/>
                </a:ext>
              </a:extLst>
            </p:cNvPr>
            <p:cNvSpPr txBox="1"/>
            <p:nvPr/>
          </p:nvSpPr>
          <p:spPr>
            <a:xfrm>
              <a:off x="14165658" y="424911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161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9891-8D17-4D6E-D458-2D907922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Golang Features (Contd.)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39B740-EC66-9BB7-5C3F-BBC4404C4E2D}"/>
              </a:ext>
            </a:extLst>
          </p:cNvPr>
          <p:cNvGrpSpPr/>
          <p:nvPr/>
        </p:nvGrpSpPr>
        <p:grpSpPr>
          <a:xfrm>
            <a:off x="1708048" y="2848105"/>
            <a:ext cx="14871902" cy="4592377"/>
            <a:chOff x="1708049" y="3816685"/>
            <a:chExt cx="14871902" cy="4592377"/>
          </a:xfrm>
        </p:grpSpPr>
        <p:sp>
          <p:nvSpPr>
            <p:cNvPr id="6" name="Shape">
              <a:extLst>
                <a:ext uri="{FF2B5EF4-FFF2-40B4-BE49-F238E27FC236}">
                  <a16:creationId xmlns:a16="http://schemas.microsoft.com/office/drawing/2014/main" id="{50930D16-2C2B-8059-C6D0-AF5884D1B6D6}"/>
                </a:ext>
              </a:extLst>
            </p:cNvPr>
            <p:cNvSpPr/>
            <p:nvPr/>
          </p:nvSpPr>
          <p:spPr>
            <a:xfrm>
              <a:off x="1708049" y="4869447"/>
              <a:ext cx="4282264" cy="3538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2" h="21600" extrusionOk="0">
                  <a:moveTo>
                    <a:pt x="10625" y="21600"/>
                  </a:moveTo>
                  <a:cubicBezTo>
                    <a:pt x="10181" y="21600"/>
                    <a:pt x="9736" y="21393"/>
                    <a:pt x="9396" y="20972"/>
                  </a:cubicBezTo>
                  <a:lnTo>
                    <a:pt x="506" y="9968"/>
                  </a:lnTo>
                  <a:cubicBezTo>
                    <a:pt x="-169" y="9133"/>
                    <a:pt x="-169" y="7769"/>
                    <a:pt x="506" y="6933"/>
                  </a:cubicBezTo>
                  <a:lnTo>
                    <a:pt x="5673" y="543"/>
                  </a:lnTo>
                  <a:cubicBezTo>
                    <a:pt x="5955" y="193"/>
                    <a:pt x="6331" y="0"/>
                    <a:pt x="6729" y="0"/>
                  </a:cubicBezTo>
                  <a:cubicBezTo>
                    <a:pt x="7127" y="0"/>
                    <a:pt x="7502" y="193"/>
                    <a:pt x="7785" y="543"/>
                  </a:cubicBezTo>
                  <a:lnTo>
                    <a:pt x="9569" y="2749"/>
                  </a:lnTo>
                  <a:cubicBezTo>
                    <a:pt x="9852" y="3099"/>
                    <a:pt x="10233" y="3292"/>
                    <a:pt x="10631" y="3292"/>
                  </a:cubicBezTo>
                  <a:cubicBezTo>
                    <a:pt x="11029" y="3292"/>
                    <a:pt x="11410" y="3099"/>
                    <a:pt x="11693" y="2749"/>
                  </a:cubicBezTo>
                  <a:lnTo>
                    <a:pt x="13477" y="543"/>
                  </a:lnTo>
                  <a:cubicBezTo>
                    <a:pt x="13760" y="193"/>
                    <a:pt x="14135" y="0"/>
                    <a:pt x="14533" y="0"/>
                  </a:cubicBezTo>
                  <a:cubicBezTo>
                    <a:pt x="14931" y="0"/>
                    <a:pt x="15307" y="193"/>
                    <a:pt x="15589" y="543"/>
                  </a:cubicBezTo>
                  <a:lnTo>
                    <a:pt x="20756" y="6933"/>
                  </a:lnTo>
                  <a:cubicBezTo>
                    <a:pt x="21431" y="7769"/>
                    <a:pt x="21431" y="9133"/>
                    <a:pt x="20756" y="9968"/>
                  </a:cubicBezTo>
                  <a:lnTo>
                    <a:pt x="11861" y="20972"/>
                  </a:lnTo>
                  <a:cubicBezTo>
                    <a:pt x="11520" y="21386"/>
                    <a:pt x="11075" y="21600"/>
                    <a:pt x="10625" y="21600"/>
                  </a:cubicBezTo>
                  <a:close/>
                  <a:moveTo>
                    <a:pt x="6723" y="286"/>
                  </a:moveTo>
                  <a:cubicBezTo>
                    <a:pt x="6388" y="286"/>
                    <a:pt x="6071" y="450"/>
                    <a:pt x="5834" y="743"/>
                  </a:cubicBezTo>
                  <a:lnTo>
                    <a:pt x="668" y="7133"/>
                  </a:lnTo>
                  <a:cubicBezTo>
                    <a:pt x="79" y="7862"/>
                    <a:pt x="79" y="9040"/>
                    <a:pt x="668" y="9768"/>
                  </a:cubicBezTo>
                  <a:lnTo>
                    <a:pt x="9563" y="20772"/>
                  </a:lnTo>
                  <a:cubicBezTo>
                    <a:pt x="10152" y="21500"/>
                    <a:pt x="11104" y="21500"/>
                    <a:pt x="11693" y="20772"/>
                  </a:cubicBezTo>
                  <a:lnTo>
                    <a:pt x="20588" y="9768"/>
                  </a:lnTo>
                  <a:cubicBezTo>
                    <a:pt x="21177" y="9040"/>
                    <a:pt x="21177" y="7862"/>
                    <a:pt x="20588" y="7133"/>
                  </a:cubicBezTo>
                  <a:lnTo>
                    <a:pt x="15422" y="743"/>
                  </a:lnTo>
                  <a:cubicBezTo>
                    <a:pt x="15185" y="450"/>
                    <a:pt x="14868" y="286"/>
                    <a:pt x="14533" y="286"/>
                  </a:cubicBezTo>
                  <a:cubicBezTo>
                    <a:pt x="14198" y="286"/>
                    <a:pt x="13881" y="450"/>
                    <a:pt x="13644" y="743"/>
                  </a:cubicBezTo>
                  <a:lnTo>
                    <a:pt x="11860" y="2949"/>
                  </a:lnTo>
                  <a:cubicBezTo>
                    <a:pt x="11531" y="3356"/>
                    <a:pt x="11099" y="3577"/>
                    <a:pt x="10631" y="3577"/>
                  </a:cubicBezTo>
                  <a:cubicBezTo>
                    <a:pt x="10163" y="3577"/>
                    <a:pt x="9731" y="3356"/>
                    <a:pt x="9401" y="2949"/>
                  </a:cubicBezTo>
                  <a:lnTo>
                    <a:pt x="7618" y="743"/>
                  </a:lnTo>
                  <a:cubicBezTo>
                    <a:pt x="7375" y="443"/>
                    <a:pt x="7064" y="286"/>
                    <a:pt x="6723" y="286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Shape">
              <a:extLst>
                <a:ext uri="{FF2B5EF4-FFF2-40B4-BE49-F238E27FC236}">
                  <a16:creationId xmlns:a16="http://schemas.microsoft.com/office/drawing/2014/main" id="{A393E632-F38C-C571-5454-1592888F148D}"/>
                </a:ext>
              </a:extLst>
            </p:cNvPr>
            <p:cNvSpPr/>
            <p:nvPr/>
          </p:nvSpPr>
          <p:spPr>
            <a:xfrm>
              <a:off x="5288710" y="4869447"/>
              <a:ext cx="4282847" cy="35396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10349" y="21600"/>
                    <a:pt x="9897" y="21393"/>
                    <a:pt x="9551" y="20972"/>
                  </a:cubicBezTo>
                  <a:lnTo>
                    <a:pt x="516" y="9972"/>
                  </a:lnTo>
                  <a:cubicBezTo>
                    <a:pt x="182" y="9565"/>
                    <a:pt x="0" y="9030"/>
                    <a:pt x="0" y="8452"/>
                  </a:cubicBezTo>
                  <a:cubicBezTo>
                    <a:pt x="0" y="7873"/>
                    <a:pt x="182" y="7338"/>
                    <a:pt x="516" y="6931"/>
                  </a:cubicBezTo>
                  <a:lnTo>
                    <a:pt x="5764" y="543"/>
                  </a:lnTo>
                  <a:cubicBezTo>
                    <a:pt x="6051" y="193"/>
                    <a:pt x="6432" y="0"/>
                    <a:pt x="6836" y="0"/>
                  </a:cubicBezTo>
                  <a:cubicBezTo>
                    <a:pt x="7241" y="0"/>
                    <a:pt x="7622" y="193"/>
                    <a:pt x="7909" y="543"/>
                  </a:cubicBezTo>
                  <a:lnTo>
                    <a:pt x="9721" y="2748"/>
                  </a:lnTo>
                  <a:cubicBezTo>
                    <a:pt x="10008" y="3098"/>
                    <a:pt x="10395" y="3291"/>
                    <a:pt x="10800" y="3291"/>
                  </a:cubicBezTo>
                  <a:cubicBezTo>
                    <a:pt x="11205" y="3291"/>
                    <a:pt x="11592" y="3098"/>
                    <a:pt x="11879" y="2748"/>
                  </a:cubicBezTo>
                  <a:lnTo>
                    <a:pt x="13691" y="543"/>
                  </a:lnTo>
                  <a:lnTo>
                    <a:pt x="13773" y="642"/>
                  </a:lnTo>
                  <a:lnTo>
                    <a:pt x="13691" y="543"/>
                  </a:lnTo>
                  <a:cubicBezTo>
                    <a:pt x="13978" y="193"/>
                    <a:pt x="14359" y="0"/>
                    <a:pt x="14764" y="0"/>
                  </a:cubicBezTo>
                  <a:cubicBezTo>
                    <a:pt x="15168" y="0"/>
                    <a:pt x="15549" y="193"/>
                    <a:pt x="15836" y="543"/>
                  </a:cubicBezTo>
                  <a:lnTo>
                    <a:pt x="21084" y="6931"/>
                  </a:lnTo>
                  <a:cubicBezTo>
                    <a:pt x="21418" y="7338"/>
                    <a:pt x="21600" y="7873"/>
                    <a:pt x="21600" y="8452"/>
                  </a:cubicBezTo>
                  <a:cubicBezTo>
                    <a:pt x="21600" y="9030"/>
                    <a:pt x="21418" y="9565"/>
                    <a:pt x="21084" y="9972"/>
                  </a:cubicBezTo>
                  <a:lnTo>
                    <a:pt x="12049" y="20972"/>
                  </a:lnTo>
                  <a:cubicBezTo>
                    <a:pt x="11703" y="21386"/>
                    <a:pt x="11251" y="21600"/>
                    <a:pt x="10800" y="21600"/>
                  </a:cubicBezTo>
                  <a:close/>
                  <a:moveTo>
                    <a:pt x="6836" y="293"/>
                  </a:moveTo>
                  <a:cubicBezTo>
                    <a:pt x="6496" y="293"/>
                    <a:pt x="6174" y="457"/>
                    <a:pt x="5934" y="749"/>
                  </a:cubicBezTo>
                  <a:lnTo>
                    <a:pt x="686" y="7138"/>
                  </a:lnTo>
                  <a:cubicBezTo>
                    <a:pt x="399" y="7488"/>
                    <a:pt x="240" y="7959"/>
                    <a:pt x="240" y="8452"/>
                  </a:cubicBezTo>
                  <a:cubicBezTo>
                    <a:pt x="240" y="8944"/>
                    <a:pt x="399" y="9415"/>
                    <a:pt x="686" y="9765"/>
                  </a:cubicBezTo>
                  <a:lnTo>
                    <a:pt x="9721" y="20765"/>
                  </a:lnTo>
                  <a:cubicBezTo>
                    <a:pt x="10319" y="21493"/>
                    <a:pt x="11287" y="21493"/>
                    <a:pt x="11885" y="20765"/>
                  </a:cubicBezTo>
                  <a:lnTo>
                    <a:pt x="20920" y="9765"/>
                  </a:lnTo>
                  <a:cubicBezTo>
                    <a:pt x="21207" y="9415"/>
                    <a:pt x="21365" y="8944"/>
                    <a:pt x="21365" y="8452"/>
                  </a:cubicBezTo>
                  <a:cubicBezTo>
                    <a:pt x="21365" y="7959"/>
                    <a:pt x="21207" y="7488"/>
                    <a:pt x="20920" y="7138"/>
                  </a:cubicBezTo>
                  <a:lnTo>
                    <a:pt x="15672" y="749"/>
                  </a:lnTo>
                  <a:cubicBezTo>
                    <a:pt x="15432" y="457"/>
                    <a:pt x="15109" y="293"/>
                    <a:pt x="14769" y="293"/>
                  </a:cubicBezTo>
                  <a:cubicBezTo>
                    <a:pt x="14429" y="293"/>
                    <a:pt x="14107" y="457"/>
                    <a:pt x="13866" y="749"/>
                  </a:cubicBezTo>
                  <a:lnTo>
                    <a:pt x="12055" y="2955"/>
                  </a:lnTo>
                  <a:cubicBezTo>
                    <a:pt x="11721" y="3362"/>
                    <a:pt x="11281" y="3583"/>
                    <a:pt x="10806" y="3583"/>
                  </a:cubicBezTo>
                  <a:cubicBezTo>
                    <a:pt x="10331" y="3583"/>
                    <a:pt x="9891" y="3362"/>
                    <a:pt x="9557" y="2955"/>
                  </a:cubicBezTo>
                  <a:lnTo>
                    <a:pt x="7745" y="749"/>
                  </a:lnTo>
                  <a:cubicBezTo>
                    <a:pt x="7499" y="450"/>
                    <a:pt x="7177" y="293"/>
                    <a:pt x="6836" y="293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Shape">
              <a:extLst>
                <a:ext uri="{FF2B5EF4-FFF2-40B4-BE49-F238E27FC236}">
                  <a16:creationId xmlns:a16="http://schemas.microsoft.com/office/drawing/2014/main" id="{64B59A2F-665E-699D-4596-E65A6909D1E8}"/>
                </a:ext>
              </a:extLst>
            </p:cNvPr>
            <p:cNvSpPr/>
            <p:nvPr/>
          </p:nvSpPr>
          <p:spPr>
            <a:xfrm>
              <a:off x="8880998" y="4869447"/>
              <a:ext cx="4282850" cy="35396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10349" y="21600"/>
                    <a:pt x="9897" y="21393"/>
                    <a:pt x="9551" y="20972"/>
                  </a:cubicBezTo>
                  <a:lnTo>
                    <a:pt x="516" y="9972"/>
                  </a:lnTo>
                  <a:cubicBezTo>
                    <a:pt x="182" y="9565"/>
                    <a:pt x="0" y="9030"/>
                    <a:pt x="0" y="8452"/>
                  </a:cubicBezTo>
                  <a:cubicBezTo>
                    <a:pt x="0" y="7873"/>
                    <a:pt x="182" y="7338"/>
                    <a:pt x="516" y="6931"/>
                  </a:cubicBezTo>
                  <a:lnTo>
                    <a:pt x="5764" y="543"/>
                  </a:lnTo>
                  <a:cubicBezTo>
                    <a:pt x="6051" y="193"/>
                    <a:pt x="6432" y="0"/>
                    <a:pt x="6836" y="0"/>
                  </a:cubicBezTo>
                  <a:cubicBezTo>
                    <a:pt x="7241" y="0"/>
                    <a:pt x="7622" y="193"/>
                    <a:pt x="7909" y="543"/>
                  </a:cubicBezTo>
                  <a:lnTo>
                    <a:pt x="9721" y="2748"/>
                  </a:lnTo>
                  <a:cubicBezTo>
                    <a:pt x="10008" y="3098"/>
                    <a:pt x="10395" y="3291"/>
                    <a:pt x="10800" y="3291"/>
                  </a:cubicBezTo>
                  <a:cubicBezTo>
                    <a:pt x="11205" y="3291"/>
                    <a:pt x="11592" y="3098"/>
                    <a:pt x="11879" y="2748"/>
                  </a:cubicBezTo>
                  <a:lnTo>
                    <a:pt x="13691" y="543"/>
                  </a:lnTo>
                  <a:cubicBezTo>
                    <a:pt x="13978" y="193"/>
                    <a:pt x="14359" y="0"/>
                    <a:pt x="14764" y="0"/>
                  </a:cubicBezTo>
                  <a:cubicBezTo>
                    <a:pt x="15168" y="0"/>
                    <a:pt x="15549" y="193"/>
                    <a:pt x="15836" y="543"/>
                  </a:cubicBezTo>
                  <a:lnTo>
                    <a:pt x="21084" y="6931"/>
                  </a:lnTo>
                  <a:cubicBezTo>
                    <a:pt x="21418" y="7338"/>
                    <a:pt x="21600" y="7873"/>
                    <a:pt x="21600" y="8452"/>
                  </a:cubicBezTo>
                  <a:cubicBezTo>
                    <a:pt x="21600" y="9030"/>
                    <a:pt x="21418" y="9565"/>
                    <a:pt x="21084" y="9972"/>
                  </a:cubicBezTo>
                  <a:lnTo>
                    <a:pt x="12043" y="20972"/>
                  </a:lnTo>
                  <a:cubicBezTo>
                    <a:pt x="11703" y="21386"/>
                    <a:pt x="11251" y="21600"/>
                    <a:pt x="10800" y="21600"/>
                  </a:cubicBezTo>
                  <a:close/>
                  <a:moveTo>
                    <a:pt x="6831" y="293"/>
                  </a:moveTo>
                  <a:cubicBezTo>
                    <a:pt x="6491" y="293"/>
                    <a:pt x="6168" y="457"/>
                    <a:pt x="5928" y="749"/>
                  </a:cubicBezTo>
                  <a:lnTo>
                    <a:pt x="680" y="7138"/>
                  </a:lnTo>
                  <a:cubicBezTo>
                    <a:pt x="393" y="7488"/>
                    <a:pt x="235" y="7959"/>
                    <a:pt x="235" y="8452"/>
                  </a:cubicBezTo>
                  <a:cubicBezTo>
                    <a:pt x="235" y="8944"/>
                    <a:pt x="393" y="9415"/>
                    <a:pt x="680" y="9765"/>
                  </a:cubicBezTo>
                  <a:lnTo>
                    <a:pt x="9715" y="20765"/>
                  </a:lnTo>
                  <a:cubicBezTo>
                    <a:pt x="10313" y="21493"/>
                    <a:pt x="11281" y="21493"/>
                    <a:pt x="11879" y="20765"/>
                  </a:cubicBezTo>
                  <a:lnTo>
                    <a:pt x="20914" y="9765"/>
                  </a:lnTo>
                  <a:cubicBezTo>
                    <a:pt x="21201" y="9415"/>
                    <a:pt x="21360" y="8944"/>
                    <a:pt x="21360" y="8452"/>
                  </a:cubicBezTo>
                  <a:cubicBezTo>
                    <a:pt x="21360" y="7959"/>
                    <a:pt x="21201" y="7488"/>
                    <a:pt x="20914" y="7138"/>
                  </a:cubicBezTo>
                  <a:lnTo>
                    <a:pt x="15666" y="749"/>
                  </a:lnTo>
                  <a:cubicBezTo>
                    <a:pt x="15426" y="457"/>
                    <a:pt x="15104" y="293"/>
                    <a:pt x="14763" y="293"/>
                  </a:cubicBezTo>
                  <a:cubicBezTo>
                    <a:pt x="14423" y="293"/>
                    <a:pt x="14101" y="457"/>
                    <a:pt x="13861" y="749"/>
                  </a:cubicBezTo>
                  <a:lnTo>
                    <a:pt x="12049" y="2955"/>
                  </a:lnTo>
                  <a:cubicBezTo>
                    <a:pt x="11715" y="3362"/>
                    <a:pt x="11275" y="3583"/>
                    <a:pt x="10800" y="3583"/>
                  </a:cubicBezTo>
                  <a:cubicBezTo>
                    <a:pt x="10325" y="3583"/>
                    <a:pt x="9885" y="3362"/>
                    <a:pt x="9551" y="2955"/>
                  </a:cubicBezTo>
                  <a:lnTo>
                    <a:pt x="7739" y="749"/>
                  </a:lnTo>
                  <a:cubicBezTo>
                    <a:pt x="7493" y="450"/>
                    <a:pt x="7177" y="293"/>
                    <a:pt x="6831" y="293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1845CABE-FC9C-1E55-D7B7-21EB7F985DEB}"/>
                </a:ext>
              </a:extLst>
            </p:cNvPr>
            <p:cNvSpPr/>
            <p:nvPr/>
          </p:nvSpPr>
          <p:spPr>
            <a:xfrm>
              <a:off x="3165018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FCC4C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Shape">
              <a:extLst>
                <a:ext uri="{FF2B5EF4-FFF2-40B4-BE49-F238E27FC236}">
                  <a16:creationId xmlns:a16="http://schemas.microsoft.com/office/drawing/2014/main" id="{626A0B52-232C-FD3F-E549-C64E2A5F9706}"/>
                </a:ext>
              </a:extLst>
            </p:cNvPr>
            <p:cNvSpPr/>
            <p:nvPr/>
          </p:nvSpPr>
          <p:spPr>
            <a:xfrm>
              <a:off x="6745970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42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7931F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EB0E25DF-13D6-E055-87CB-C569764A418F}"/>
                </a:ext>
              </a:extLst>
            </p:cNvPr>
            <p:cNvSpPr/>
            <p:nvPr/>
          </p:nvSpPr>
          <p:spPr>
            <a:xfrm>
              <a:off x="10338260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A2B969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25A4141E-8D7B-749B-D6B4-4EDD5C44DFA8}"/>
                </a:ext>
              </a:extLst>
            </p:cNvPr>
            <p:cNvSpPr txBox="1"/>
            <p:nvPr/>
          </p:nvSpPr>
          <p:spPr>
            <a:xfrm>
              <a:off x="2744054" y="5853842"/>
              <a:ext cx="2168537" cy="156966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Golang channels help in secure data transfer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06A79CD-7DE4-282F-AA56-9DB8820157B7}"/>
                </a:ext>
              </a:extLst>
            </p:cNvPr>
            <p:cNvSpPr txBox="1"/>
            <p:nvPr/>
          </p:nvSpPr>
          <p:spPr>
            <a:xfrm>
              <a:off x="6251905" y="5732417"/>
              <a:ext cx="2432336" cy="156966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Go provides built-in tools for profiling and tracing your apps </a:t>
              </a:r>
            </a:p>
          </p:txBody>
        </p:sp>
        <p:sp>
          <p:nvSpPr>
            <p:cNvPr id="14" name="TextBox 18">
              <a:extLst>
                <a:ext uri="{FF2B5EF4-FFF2-40B4-BE49-F238E27FC236}">
                  <a16:creationId xmlns:a16="http://schemas.microsoft.com/office/drawing/2014/main" id="{548619A8-9AA6-9263-0C6F-68B77AE13E3C}"/>
                </a:ext>
              </a:extLst>
            </p:cNvPr>
            <p:cNvSpPr txBox="1"/>
            <p:nvPr/>
          </p:nvSpPr>
          <p:spPr>
            <a:xfrm>
              <a:off x="9902908" y="5661016"/>
              <a:ext cx="2230115" cy="156966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Go's standard library includes a powerful HTTP server </a:t>
              </a:r>
            </a:p>
          </p:txBody>
        </p:sp>
        <p:sp>
          <p:nvSpPr>
            <p:cNvPr id="15" name="TextBox 2">
              <a:extLst>
                <a:ext uri="{FF2B5EF4-FFF2-40B4-BE49-F238E27FC236}">
                  <a16:creationId xmlns:a16="http://schemas.microsoft.com/office/drawing/2014/main" id="{1C407BE1-D026-8EDA-501D-F4EAA6CAEB45}"/>
                </a:ext>
              </a:extLst>
            </p:cNvPr>
            <p:cNvSpPr txBox="1"/>
            <p:nvPr/>
          </p:nvSpPr>
          <p:spPr>
            <a:xfrm>
              <a:off x="3548458" y="425927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05</a:t>
              </a:r>
            </a:p>
          </p:txBody>
        </p:sp>
        <p:sp>
          <p:nvSpPr>
            <p:cNvPr id="16" name="TextBox 29">
              <a:extLst>
                <a:ext uri="{FF2B5EF4-FFF2-40B4-BE49-F238E27FC236}">
                  <a16:creationId xmlns:a16="http://schemas.microsoft.com/office/drawing/2014/main" id="{9A072560-AF71-534B-F53E-0CC9E101B607}"/>
                </a:ext>
              </a:extLst>
            </p:cNvPr>
            <p:cNvSpPr txBox="1"/>
            <p:nvPr/>
          </p:nvSpPr>
          <p:spPr>
            <a:xfrm>
              <a:off x="9133911" y="5984181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endParaRPr lang="en-US" sz="2400" dirty="0">
                <a:solidFill>
                  <a:srgbClr val="C13018"/>
                </a:solidFill>
                <a:latin typeface="Calibri" panose="020F0502020204030204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FE410BFC-FA37-18A5-D273-B40ECE085021}"/>
                </a:ext>
              </a:extLst>
            </p:cNvPr>
            <p:cNvSpPr/>
            <p:nvPr/>
          </p:nvSpPr>
          <p:spPr>
            <a:xfrm>
              <a:off x="12297687" y="4869447"/>
              <a:ext cx="4282264" cy="3538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2" h="21600" extrusionOk="0">
                  <a:moveTo>
                    <a:pt x="10625" y="21600"/>
                  </a:moveTo>
                  <a:cubicBezTo>
                    <a:pt x="10181" y="21600"/>
                    <a:pt x="9736" y="21393"/>
                    <a:pt x="9396" y="20972"/>
                  </a:cubicBezTo>
                  <a:lnTo>
                    <a:pt x="506" y="9968"/>
                  </a:lnTo>
                  <a:cubicBezTo>
                    <a:pt x="-169" y="9133"/>
                    <a:pt x="-169" y="7769"/>
                    <a:pt x="506" y="6933"/>
                  </a:cubicBezTo>
                  <a:lnTo>
                    <a:pt x="5673" y="543"/>
                  </a:lnTo>
                  <a:cubicBezTo>
                    <a:pt x="5955" y="193"/>
                    <a:pt x="6331" y="0"/>
                    <a:pt x="6729" y="0"/>
                  </a:cubicBezTo>
                  <a:cubicBezTo>
                    <a:pt x="7127" y="0"/>
                    <a:pt x="7502" y="193"/>
                    <a:pt x="7785" y="543"/>
                  </a:cubicBezTo>
                  <a:lnTo>
                    <a:pt x="9569" y="2749"/>
                  </a:lnTo>
                  <a:cubicBezTo>
                    <a:pt x="9852" y="3099"/>
                    <a:pt x="10233" y="3292"/>
                    <a:pt x="10631" y="3292"/>
                  </a:cubicBezTo>
                  <a:cubicBezTo>
                    <a:pt x="11029" y="3292"/>
                    <a:pt x="11410" y="3099"/>
                    <a:pt x="11693" y="2749"/>
                  </a:cubicBezTo>
                  <a:lnTo>
                    <a:pt x="13477" y="543"/>
                  </a:lnTo>
                  <a:cubicBezTo>
                    <a:pt x="13760" y="193"/>
                    <a:pt x="14135" y="0"/>
                    <a:pt x="14533" y="0"/>
                  </a:cubicBezTo>
                  <a:cubicBezTo>
                    <a:pt x="14931" y="0"/>
                    <a:pt x="15307" y="193"/>
                    <a:pt x="15589" y="543"/>
                  </a:cubicBezTo>
                  <a:lnTo>
                    <a:pt x="20756" y="6933"/>
                  </a:lnTo>
                  <a:cubicBezTo>
                    <a:pt x="21431" y="7769"/>
                    <a:pt x="21431" y="9133"/>
                    <a:pt x="20756" y="9968"/>
                  </a:cubicBezTo>
                  <a:lnTo>
                    <a:pt x="11861" y="20972"/>
                  </a:lnTo>
                  <a:cubicBezTo>
                    <a:pt x="11520" y="21386"/>
                    <a:pt x="11075" y="21600"/>
                    <a:pt x="10625" y="21600"/>
                  </a:cubicBezTo>
                  <a:close/>
                  <a:moveTo>
                    <a:pt x="6723" y="286"/>
                  </a:moveTo>
                  <a:cubicBezTo>
                    <a:pt x="6388" y="286"/>
                    <a:pt x="6071" y="450"/>
                    <a:pt x="5834" y="743"/>
                  </a:cubicBezTo>
                  <a:lnTo>
                    <a:pt x="668" y="7133"/>
                  </a:lnTo>
                  <a:cubicBezTo>
                    <a:pt x="79" y="7862"/>
                    <a:pt x="79" y="9040"/>
                    <a:pt x="668" y="9768"/>
                  </a:cubicBezTo>
                  <a:lnTo>
                    <a:pt x="9563" y="20772"/>
                  </a:lnTo>
                  <a:cubicBezTo>
                    <a:pt x="10152" y="21500"/>
                    <a:pt x="11104" y="21500"/>
                    <a:pt x="11693" y="20772"/>
                  </a:cubicBezTo>
                  <a:lnTo>
                    <a:pt x="20588" y="9768"/>
                  </a:lnTo>
                  <a:cubicBezTo>
                    <a:pt x="21177" y="9040"/>
                    <a:pt x="21177" y="7862"/>
                    <a:pt x="20588" y="7133"/>
                  </a:cubicBezTo>
                  <a:lnTo>
                    <a:pt x="15422" y="743"/>
                  </a:lnTo>
                  <a:cubicBezTo>
                    <a:pt x="15185" y="450"/>
                    <a:pt x="14868" y="286"/>
                    <a:pt x="14533" y="286"/>
                  </a:cubicBezTo>
                  <a:cubicBezTo>
                    <a:pt x="14198" y="286"/>
                    <a:pt x="13881" y="450"/>
                    <a:pt x="13644" y="743"/>
                  </a:cubicBezTo>
                  <a:lnTo>
                    <a:pt x="11860" y="2949"/>
                  </a:lnTo>
                  <a:cubicBezTo>
                    <a:pt x="11531" y="3356"/>
                    <a:pt x="11099" y="3577"/>
                    <a:pt x="10631" y="3577"/>
                  </a:cubicBezTo>
                  <a:cubicBezTo>
                    <a:pt x="10163" y="3577"/>
                    <a:pt x="9731" y="3356"/>
                    <a:pt x="9401" y="2949"/>
                  </a:cubicBezTo>
                  <a:lnTo>
                    <a:pt x="7618" y="743"/>
                  </a:lnTo>
                  <a:cubicBezTo>
                    <a:pt x="7375" y="443"/>
                    <a:pt x="7064" y="286"/>
                    <a:pt x="6723" y="286"/>
                  </a:cubicBezTo>
                  <a:close/>
                </a:path>
              </a:pathLst>
            </a:custGeom>
            <a:solidFill>
              <a:srgbClr val="063951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Shape">
              <a:extLst>
                <a:ext uri="{FF2B5EF4-FFF2-40B4-BE49-F238E27FC236}">
                  <a16:creationId xmlns:a16="http://schemas.microsoft.com/office/drawing/2014/main" id="{0117D04C-D79F-11BC-2FC4-B1159E6CCD95}"/>
                </a:ext>
              </a:extLst>
            </p:cNvPr>
            <p:cNvSpPr/>
            <p:nvPr/>
          </p:nvSpPr>
          <p:spPr>
            <a:xfrm>
              <a:off x="13754654" y="3816685"/>
              <a:ext cx="1368326" cy="13767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56" h="20856" extrusionOk="0">
                  <a:moveTo>
                    <a:pt x="7744" y="19739"/>
                  </a:moveTo>
                  <a:lnTo>
                    <a:pt x="1116" y="13112"/>
                  </a:lnTo>
                  <a:cubicBezTo>
                    <a:pt x="-372" y="11624"/>
                    <a:pt x="-372" y="9232"/>
                    <a:pt x="1116" y="7743"/>
                  </a:cubicBezTo>
                  <a:lnTo>
                    <a:pt x="7744" y="1116"/>
                  </a:lnTo>
                  <a:cubicBezTo>
                    <a:pt x="9232" y="-372"/>
                    <a:pt x="11624" y="-372"/>
                    <a:pt x="13112" y="1116"/>
                  </a:cubicBezTo>
                  <a:lnTo>
                    <a:pt x="19740" y="7743"/>
                  </a:lnTo>
                  <a:cubicBezTo>
                    <a:pt x="21228" y="9232"/>
                    <a:pt x="21228" y="11624"/>
                    <a:pt x="19740" y="13112"/>
                  </a:cubicBezTo>
                  <a:lnTo>
                    <a:pt x="13112" y="19739"/>
                  </a:lnTo>
                  <a:cubicBezTo>
                    <a:pt x="11624" y="21228"/>
                    <a:pt x="9232" y="21228"/>
                    <a:pt x="7744" y="19739"/>
                  </a:cubicBezTo>
                  <a:close/>
                </a:path>
              </a:pathLst>
            </a:custGeom>
            <a:solidFill>
              <a:srgbClr val="FFCC4C"/>
            </a:solidFill>
            <a:ln w="12700">
              <a:miter lim="400000"/>
            </a:ln>
          </p:spPr>
          <p:txBody>
            <a:bodyPr lIns="38100" tIns="38100" rIns="38100" bIns="3810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3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TextBox 12">
              <a:extLst>
                <a:ext uri="{FF2B5EF4-FFF2-40B4-BE49-F238E27FC236}">
                  <a16:creationId xmlns:a16="http://schemas.microsoft.com/office/drawing/2014/main" id="{565970AD-E332-B92D-14AD-77C556DED22B}"/>
                </a:ext>
              </a:extLst>
            </p:cNvPr>
            <p:cNvSpPr txBox="1"/>
            <p:nvPr/>
          </p:nvSpPr>
          <p:spPr>
            <a:xfrm>
              <a:off x="13328512" y="5669478"/>
              <a:ext cx="2540805" cy="156966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2400" noProof="1">
                  <a:solidFill>
                    <a:srgbClr val="40404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Starting from Go 1.18, Go has introduced support for generics</a:t>
              </a:r>
            </a:p>
          </p:txBody>
        </p:sp>
        <p:sp>
          <p:nvSpPr>
            <p:cNvPr id="20" name="TextBox 2">
              <a:extLst>
                <a:ext uri="{FF2B5EF4-FFF2-40B4-BE49-F238E27FC236}">
                  <a16:creationId xmlns:a16="http://schemas.microsoft.com/office/drawing/2014/main" id="{EBCD45BA-57DF-62A9-7D79-75821ADA36E6}"/>
                </a:ext>
              </a:extLst>
            </p:cNvPr>
            <p:cNvSpPr txBox="1"/>
            <p:nvPr/>
          </p:nvSpPr>
          <p:spPr>
            <a:xfrm>
              <a:off x="7155258" y="424911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06</a:t>
              </a:r>
            </a:p>
          </p:txBody>
        </p:sp>
        <p:sp>
          <p:nvSpPr>
            <p:cNvPr id="21" name="TextBox 2">
              <a:extLst>
                <a:ext uri="{FF2B5EF4-FFF2-40B4-BE49-F238E27FC236}">
                  <a16:creationId xmlns:a16="http://schemas.microsoft.com/office/drawing/2014/main" id="{6ECB713D-1307-FD13-90AC-EB9EC139932D}"/>
                </a:ext>
              </a:extLst>
            </p:cNvPr>
            <p:cNvSpPr txBox="1"/>
            <p:nvPr/>
          </p:nvSpPr>
          <p:spPr>
            <a:xfrm>
              <a:off x="10741738" y="4259274"/>
              <a:ext cx="6014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07</a:t>
              </a:r>
            </a:p>
          </p:txBody>
        </p:sp>
        <p:sp>
          <p:nvSpPr>
            <p:cNvPr id="22" name="TextBox 2">
              <a:extLst>
                <a:ext uri="{FF2B5EF4-FFF2-40B4-BE49-F238E27FC236}">
                  <a16:creationId xmlns:a16="http://schemas.microsoft.com/office/drawing/2014/main" id="{8BB18F14-0D4F-4142-1F55-6F43CDF18E73}"/>
                </a:ext>
              </a:extLst>
            </p:cNvPr>
            <p:cNvSpPr txBox="1"/>
            <p:nvPr/>
          </p:nvSpPr>
          <p:spPr>
            <a:xfrm>
              <a:off x="14165658" y="424911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3200" b="1" dirty="0">
                  <a:solidFill>
                    <a:srgbClr val="C13018"/>
                  </a:solidFill>
                  <a:latin typeface="Calibri" panose="020F0502020204030204"/>
                </a:rPr>
                <a:t>08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7543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4839-84DC-8AD4-E863-1DA1759AA6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 Domains</a:t>
            </a:r>
          </a:p>
        </p:txBody>
      </p:sp>
    </p:spTree>
    <p:extLst>
      <p:ext uri="{BB962C8B-B14F-4D97-AF65-F5344CB8AC3E}">
        <p14:creationId xmlns:p14="http://schemas.microsoft.com/office/powerpoint/2010/main" val="165667071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3661ABC2-62D8-1140-B926-5EF1713490C0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F3F59CA5-C1A7-A94C-8600-6FC62280C6E4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65F958-0146-BA4A-8253-A15899E964AF}" vid="{C7DBEA53-9F15-B04F-B60E-FEA62461E99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11808</TotalTime>
  <Words>455</Words>
  <Application>Microsoft Office PowerPoint</Application>
  <PresentationFormat>Custom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Arial</vt:lpstr>
      <vt:lpstr>Roboto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Essence of Golang</vt:lpstr>
      <vt:lpstr>Golang Features</vt:lpstr>
      <vt:lpstr>Golang Features (Contd.)</vt:lpstr>
      <vt:lpstr>Go Domains</vt:lpstr>
      <vt:lpstr>Domains in Golang</vt:lpstr>
      <vt:lpstr>Domains in Golang (Contd.)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45</cp:revision>
  <dcterms:created xsi:type="dcterms:W3CDTF">2023-08-03T08:03:42Z</dcterms:created>
  <dcterms:modified xsi:type="dcterms:W3CDTF">2023-10-20T07:00:03Z</dcterms:modified>
</cp:coreProperties>
</file>

<file path=docProps/thumbnail.jpeg>
</file>